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notesMasterIdLst>
    <p:notesMasterId r:id="rId3"/>
  </p:notesMasterIdLst>
  <p:sldIdLst>
    <p:sldId id="256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3E3"/>
    <a:srgbClr val="FAF8A4"/>
    <a:srgbClr val="BDC4FB"/>
    <a:srgbClr val="FEF1E8"/>
    <a:srgbClr val="A4B2FA"/>
    <a:srgbClr val="883882"/>
    <a:srgbClr val="C9A94F"/>
    <a:srgbClr val="BE8E5A"/>
    <a:srgbClr val="C8A650"/>
    <a:srgbClr val="C2755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18" autoAdjust="0"/>
    <p:restoredTop sz="92661" autoAdjust="0"/>
  </p:normalViewPr>
  <p:slideViewPr>
    <p:cSldViewPr>
      <p:cViewPr varScale="1">
        <p:scale>
          <a:sx n="87" d="100"/>
          <a:sy n="87" d="100"/>
        </p:scale>
        <p:origin x="-3246" y="14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36" y="-84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2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616A6-8C97-4B23-8E1E-5E1137E832D7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0E126-D099-4F96-A502-721168AFCA8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58901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48EC8-8E6A-45CA-8A0D-66EB1D411775}" type="datetimeFigureOut">
              <a:rPr lang="ru-RU" smtClean="0"/>
              <a:pPr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0617F-AE01-468D-ABFA-691FE79AADA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404664" y="1115616"/>
            <a:ext cx="6264696" cy="79208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2000" u="sng" dirty="0" smtClean="0">
                <a:solidFill>
                  <a:srgbClr val="C00000"/>
                </a:solidFill>
                <a:latin typeface="Arial Black" pitchFamily="34" charset="0"/>
                <a:ea typeface="+mj-ea"/>
                <a:cs typeface="+mj-cs"/>
              </a:rPr>
              <a:t>КАК НАЧАТЬ?       ЧТО ДЕЛАТЬ?</a:t>
            </a:r>
          </a:p>
          <a:p>
            <a:pPr algn="ctr"/>
            <a:endParaRPr lang="ru-RU" sz="8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marL="342900" indent="-342900">
              <a:buAutoNum type="arabicPeriod"/>
            </a:pP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Определить актуальную проблему жителей города </a:t>
            </a:r>
          </a:p>
          <a:p>
            <a:pPr marL="342900" indent="-342900">
              <a:buAutoNum type="arabicPeriod"/>
            </a:pPr>
            <a:endParaRPr lang="ru-RU" sz="1370" dirty="0" smtClean="0">
              <a:solidFill>
                <a:srgbClr val="0070C0"/>
              </a:solidFill>
              <a:latin typeface="Arial Black" pitchFamily="34" charset="0"/>
              <a:ea typeface="+mj-ea"/>
              <a:cs typeface="+mj-cs"/>
            </a:endParaRPr>
          </a:p>
          <a:p>
            <a:pPr marL="342900" indent="-342900">
              <a:buAutoNum type="arabicPeriod"/>
            </a:pP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Создать инициативную группу  из числа 10 граждан города Сарова, достигших 18 лет</a:t>
            </a:r>
          </a:p>
          <a:p>
            <a:pPr marL="342900" indent="-342900">
              <a:buFontTx/>
              <a:buAutoNum type="arabicPeriod"/>
            </a:pPr>
            <a:endParaRPr lang="ru-RU" sz="1370" dirty="0" smtClean="0">
              <a:solidFill>
                <a:srgbClr val="0070C0"/>
              </a:solidFill>
              <a:latin typeface="Arial Black" pitchFamily="34" charset="0"/>
              <a:ea typeface="+mj-ea"/>
              <a:cs typeface="+mj-cs"/>
            </a:endParaRPr>
          </a:p>
          <a:p>
            <a:pPr marL="342900" indent="-342900">
              <a:buFontTx/>
              <a:buAutoNum type="arabicPeriod"/>
            </a:pP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Подготовить инициативный проект, согласно Порядку, утвержденному </a:t>
            </a: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</a:rPr>
              <a:t>решению Городской Думы  города Сарова от 05.04.2024 №17/7-гд</a:t>
            </a:r>
          </a:p>
          <a:p>
            <a:pPr marL="342900" indent="-342900">
              <a:buFontTx/>
              <a:buAutoNum type="arabicPeriod"/>
            </a:pPr>
            <a:endParaRPr lang="ru-RU" sz="1370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</a:rPr>
              <a:t>Направить в Городскую Думу города Сарова обращение о назначении собрания граждан в письменном виде с приложением решения инициатора собрания граждан (решение Городской Думы города Сарова от 25.02.2021 №22/7-гд) </a:t>
            </a:r>
          </a:p>
          <a:p>
            <a:pPr marL="342900" indent="-342900">
              <a:buFontTx/>
              <a:buAutoNum type="arabicPeriod"/>
            </a:pPr>
            <a:endParaRPr lang="ru-RU" sz="1370" dirty="0" smtClean="0">
              <a:solidFill>
                <a:srgbClr val="0070C0"/>
              </a:solidFill>
              <a:latin typeface="Arial Black" pitchFamily="34" charset="0"/>
              <a:ea typeface="+mj-ea"/>
              <a:cs typeface="+mj-cs"/>
            </a:endParaRPr>
          </a:p>
          <a:p>
            <a:pPr marL="342900" indent="-342900">
              <a:buFontTx/>
              <a:buAutoNum type="arabicPeriod"/>
            </a:pP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Выявить  мнение граждан  об  инициативном проекте  (рассмотреть на сходе, собрании, опросить граждан,  собрать их подписи) </a:t>
            </a:r>
            <a:r>
              <a:rPr lang="ru-RU" sz="137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(</a:t>
            </a:r>
            <a:r>
              <a:rPr lang="ru-RU" sz="137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решения </a:t>
            </a: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Городской Думы города Сарова от 25.02.2021 </a:t>
            </a: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№22/-</a:t>
            </a:r>
            <a:r>
              <a:rPr lang="ru-RU" sz="1370" dirty="0" err="1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гд</a:t>
            </a: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, 23/7-гд</a:t>
            </a: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) </a:t>
            </a:r>
          </a:p>
          <a:p>
            <a:pPr marL="342900" indent="-342900">
              <a:buFontTx/>
              <a:buAutoNum type="arabicPeriod"/>
            </a:pPr>
            <a:endParaRPr lang="ru-RU" sz="1370" dirty="0" smtClean="0">
              <a:solidFill>
                <a:srgbClr val="0070C0"/>
              </a:solidFill>
              <a:latin typeface="Arial Black" pitchFamily="34" charset="0"/>
              <a:ea typeface="+mj-ea"/>
              <a:cs typeface="+mj-cs"/>
            </a:endParaRPr>
          </a:p>
          <a:p>
            <a:pPr marL="342900" indent="-342900">
              <a:buFontTx/>
              <a:buAutoNum type="arabicPeriod"/>
            </a:pP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Сформировать пакет документов  в поддержку инициативного проекта (протокол, подписные (опросные) листы)</a:t>
            </a:r>
          </a:p>
          <a:p>
            <a:pPr marL="342900" indent="-342900">
              <a:buFontTx/>
              <a:buAutoNum type="arabicPeriod"/>
            </a:pPr>
            <a:endParaRPr lang="ru-RU" sz="1370" dirty="0" smtClean="0">
              <a:solidFill>
                <a:srgbClr val="0070C0"/>
              </a:solidFill>
              <a:latin typeface="Arial Black" pitchFamily="34" charset="0"/>
              <a:ea typeface="+mj-ea"/>
              <a:cs typeface="+mj-cs"/>
            </a:endParaRPr>
          </a:p>
          <a:p>
            <a:pPr marL="342900" indent="-342900">
              <a:buFontTx/>
              <a:buAutoNum type="arabicPeriod"/>
            </a:pP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Внести  инициативный проект  в Администрацию города Сарова</a:t>
            </a:r>
          </a:p>
          <a:p>
            <a:pPr marL="342900" indent="-342900">
              <a:buFontTx/>
              <a:buAutoNum type="arabicPeriod"/>
            </a:pPr>
            <a:endParaRPr lang="ru-RU" sz="1370" dirty="0" smtClean="0">
              <a:solidFill>
                <a:srgbClr val="0070C0"/>
              </a:solidFill>
              <a:latin typeface="Arial Black" pitchFamily="34" charset="0"/>
              <a:ea typeface="+mj-ea"/>
              <a:cs typeface="+mj-cs"/>
            </a:endParaRPr>
          </a:p>
          <a:p>
            <a:pPr marL="342900" indent="-342900">
              <a:buFontTx/>
              <a:buAutoNum type="arabicPeriod"/>
            </a:pPr>
            <a:r>
              <a:rPr lang="ru-RU" sz="1370" dirty="0" smtClean="0">
                <a:solidFill>
                  <a:srgbClr val="0070C0"/>
                </a:solidFill>
                <a:latin typeface="Arial Black" pitchFamily="34" charset="0"/>
                <a:ea typeface="+mj-ea"/>
                <a:cs typeface="+mj-cs"/>
              </a:rPr>
              <a:t>После того, как инициативный проект получил поддержку Администрации, внести  инициативный платеж</a:t>
            </a:r>
          </a:p>
          <a:p>
            <a:pPr marL="342900" indent="-342900">
              <a:buFontTx/>
              <a:buAutoNum type="arabicPeriod"/>
            </a:pPr>
            <a:endParaRPr lang="ru-RU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marL="342900" indent="-342900"/>
            <a:endParaRPr lang="ru-RU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marL="342900" indent="-342900"/>
            <a:endParaRPr lang="ru-RU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marL="342900" indent="-342900">
              <a:buFontTx/>
              <a:buAutoNum type="arabicPeriod"/>
            </a:pPr>
            <a:endParaRPr lang="ru-RU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  <a:p>
            <a:pPr algn="ctr"/>
            <a:endParaRPr lang="ru-RU" sz="2000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77428" y="347531"/>
            <a:ext cx="6480572" cy="576064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 Black" pitchFamily="34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</a:rPr>
              <a:t/>
            </a:r>
            <a:b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0303E3"/>
                </a:solidFill>
                <a:latin typeface="Arial Black" pitchFamily="34" charset="0"/>
              </a:rPr>
              <a:t>ИНИЦИАТИВНОЕ БЮДЖЕТИРОВАНИЕ</a:t>
            </a:r>
            <a:br>
              <a:rPr lang="ru-RU" sz="2800" dirty="0" smtClean="0">
                <a:solidFill>
                  <a:srgbClr val="0303E3"/>
                </a:solidFill>
                <a:latin typeface="Arial Black" pitchFamily="34" charset="0"/>
              </a:rPr>
            </a:br>
            <a:endParaRPr lang="ru-RU" sz="2800" dirty="0">
              <a:solidFill>
                <a:srgbClr val="0303E3"/>
              </a:solidFill>
              <a:latin typeface="Arial Black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412775" cy="1499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5104" y="0"/>
            <a:ext cx="249289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125377</TotalTime>
  <Words>143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ИНИЦИАТИВНОЕ БЮДЖЕТИРОВАНИЕ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mvt</cp:lastModifiedBy>
  <cp:revision>2886</cp:revision>
  <cp:lastPrinted>2022-11-03T13:28:10Z</cp:lastPrinted>
  <dcterms:created xsi:type="dcterms:W3CDTF">2020-11-05T15:09:06Z</dcterms:created>
  <dcterms:modified xsi:type="dcterms:W3CDTF">2026-03-10T07:34:41Z</dcterms:modified>
</cp:coreProperties>
</file>